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843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90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69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20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5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92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94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96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47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24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7ECE2-C1B4-4AE2-9D61-34D34A68F537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6238F-042F-4729-8034-64B305DBA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09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490" y="15913"/>
            <a:ext cx="10563278" cy="83727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Размеры специальных социальных выплат с 01.03.2024</a:t>
            </a:r>
          </a:p>
        </p:txBody>
      </p:sp>
      <p:pic>
        <p:nvPicPr>
          <p:cNvPr id="4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" y="525"/>
            <a:ext cx="467763" cy="75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:\Work\Bachti\!!!ВНУТРЕННИЕ\декабрь\презентация\фотозона размер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769" y="526"/>
            <a:ext cx="1078299" cy="852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516799"/>
              </p:ext>
            </p:extLst>
          </p:nvPr>
        </p:nvGraphicFramePr>
        <p:xfrm>
          <a:off x="543757" y="853185"/>
          <a:ext cx="11275190" cy="4808941"/>
        </p:xfrm>
        <a:graphic>
          <a:graphicData uri="http://schemas.openxmlformats.org/drawingml/2006/table">
            <a:tbl>
              <a:tblPr/>
              <a:tblGrid>
                <a:gridCol w="370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2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63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0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9374"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Подпункт пункта 2 </a:t>
                      </a:r>
                      <a:r>
                        <a:rPr lang="ru-RU" sz="1600" b="0" i="1" dirty="0">
                          <a:solidFill>
                            <a:srgbClr val="7030A0"/>
                          </a:solidFill>
                        </a:rPr>
                        <a:t>Постановления Правительства Российской Федерации от 31 декабря 2022 г. № 2568 «О дополнительной государственной социальной поддержке медицинских работников медицинских организаций, входящих в государственную и муниципальную системы здравоохранения и участвующих в базовой программе обязательного медицинского страхования либо территориальных программах обязательного медицинского страхования»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Размер ежемесячных выплат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635">
                <a:tc gridSpan="2" v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Мед. организация или структурное подразделение расположено в населенных пунктах с населением: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770">
                <a:tc gridSpan="2" v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от 100 тыс. чел.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от 50 тыс. чел. до 100 тыс. чел.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до 50 тыс. чел.</a:t>
                      </a:r>
                    </a:p>
                    <a:p>
                      <a:pPr algn="ctr" fontAlgn="ctr"/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3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Д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Средний медицинский персонал центральных районных, районных и участковых больниц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000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13 000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58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Е</a:t>
                      </a:r>
                    </a:p>
                  </a:txBody>
                  <a:tcPr marL="5383" marR="5383" marT="53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Средний медицинский персонал, работающий</a:t>
                      </a:r>
                      <a:r>
                        <a:rPr lang="ru-RU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 врачами, к которым обращаются граждане по поводу заболеваний (состояний) или с профилактической целью, включая проведение исследований, а также оказывающий первичную медико-санитарную помощь по поводу заболеваний (состояний) или с профилактической целью, включая проведение исследований, по территориально-участковому принципу прикрепленному населению и (или) осуществляющие диспансерное наблюдение граждан по основному заболеванию (состоянию)</a:t>
                      </a:r>
                    </a:p>
                  </a:txBody>
                  <a:tcPr marL="5383" marR="5383" marT="53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383" marR="5383" marT="53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13 000</a:t>
                      </a:r>
                    </a:p>
                  </a:txBody>
                  <a:tcPr marL="5383" marR="5383" marT="53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5383" marR="5383" marT="53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4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Фельдшеры и медицинские сестры станций (отделений) скорой медицинской помощи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000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2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Л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Медицинские сестры (фельдшеры) по приему вызовов скорой медицинской помощи и передаче их выездным бригадам скорой медицинской помощи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8113" marR="8113" marT="8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B7BF774-F5EB-408C-91AC-02BD840F671A}"/>
              </a:ext>
            </a:extLst>
          </p:cNvPr>
          <p:cNvCxnSpPr>
            <a:cxnSpLocks/>
          </p:cNvCxnSpPr>
          <p:nvPr/>
        </p:nvCxnSpPr>
        <p:spPr>
          <a:xfrm>
            <a:off x="549490" y="759804"/>
            <a:ext cx="10362223" cy="0"/>
          </a:xfrm>
          <a:prstGeom prst="line">
            <a:avLst/>
          </a:prstGeom>
          <a:ln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980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221</Words>
  <Application>Microsoft Office PowerPoint</Application>
  <PresentationFormat>Широкоэкранный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Размеры специальных социальных выплат с 01.03.2024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Размеры специальных социальных выплат с 01.03.2024</dc:title>
  <cp:lastModifiedBy>Мамедова Руфина Витальевна</cp:lastModifiedBy>
  <cp:revision>4</cp:revision>
  <dcterms:modified xsi:type="dcterms:W3CDTF">2024-10-22T07:20:38Z</dcterms:modified>
</cp:coreProperties>
</file>