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9"/>
  </p:notesMasterIdLst>
  <p:sldIdLst>
    <p:sldId id="256" r:id="rId2"/>
    <p:sldId id="264" r:id="rId3"/>
    <p:sldId id="258" r:id="rId4"/>
    <p:sldId id="263" r:id="rId5"/>
    <p:sldId id="260" r:id="rId6"/>
    <p:sldId id="261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4628" autoAdjust="0"/>
  </p:normalViewPr>
  <p:slideViewPr>
    <p:cSldViewPr>
      <p:cViewPr>
        <p:scale>
          <a:sx n="70" d="100"/>
          <a:sy n="70" d="100"/>
        </p:scale>
        <p:origin x="-31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8704C-6FA9-4A19-AD12-7F23DEE7F374}" type="datetimeFigureOut">
              <a:rPr lang="ru-RU" smtClean="0"/>
              <a:t>30.07.2019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7FAE9-2CF5-4865-867E-C65A40CC53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581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7FAE9-2CF5-4865-867E-C65A40CC535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825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Уважаемые выпускники, вас ждут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 10-ти лечебных отделениях, в которых оказывается плановая и экстренная квалифицированная медицинская помощь, высокотехнологичная медицинская помощь по травматологии и ортопедии населению города Кемерово и Кемеровской области. Молодым специалистам предоставляем единовременную материальную помощь, достойную заработную плату,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имеется служебное жилье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7FAE9-2CF5-4865-867E-C65A40CC535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408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30.07.2019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30.07.2019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30.07.2019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30.07.2019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30.07.2019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30.07.2019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30.07.2019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30.07.2019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30.07.2019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30.07.2019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30.07.2019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30.07.2019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Морбе\Desktop\Новая папка\КГКБ №11 фильм.00_00_30_25.неподвижное изображение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4387" y="-1779814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692696"/>
            <a:ext cx="75608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chemeClr val="bg1"/>
              </a:solidFill>
              <a:latin typeface="Times New Roman" pitchFamily="18" charset="0"/>
              <a:ea typeface="Adobe Fan Heiti Std B" pitchFamily="34" charset="-128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КЕМЕРОВСКАЯ ГОРОДСКАЯ КЛИНИЧЕСКАЯ БОЛЬНИЦА № 11 – СОВРЕМЕННОЕ, ДИНАМИЧНО РАЗВИВАЮЩЕЕСЯ МЕДИЦИНСКОЕ УЧРЕЖДЕНИЕ, НА БАЗЕ КОТОРОГО АКТИВНО РАБОТАЕТ ПЕРВИЧНЫЙ СОСУДИСТЫЙ ЦЕНТР 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ea typeface="Adobe Fan Heiti Std B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647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307"/>
    </mc:Choice>
    <mc:Fallback>
      <p:transition spd="slow" advTm="9307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За учреждением по праву закрепилась слава самой народной больницы Кузбасса, пациенты которой имеют равный доступ к современной медицинской помощи независимо от статуса и уровня доходов.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31640" y="404664"/>
            <a:ext cx="705678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/>
              <a:t>За учреждением по праву закрепилась слава самой народной больницы Кузбасса, пациенты которой имеют равный доступ к современной медицинской помощи независимо от статуса и уровня доходов.</a:t>
            </a:r>
          </a:p>
        </p:txBody>
      </p:sp>
    </p:spTree>
    <p:extLst>
      <p:ext uri="{BB962C8B-B14F-4D97-AF65-F5344CB8AC3E}">
        <p14:creationId xmlns:p14="http://schemas.microsoft.com/office/powerpoint/2010/main" val="2471374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75"/>
    </mc:Choice>
    <mc:Fallback>
      <p:transition spd="slow" advTm="837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орбе\Desktop\Новая папка\КГКБ №11 фильм.00_00_53_29.неподвижное изображение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29000" y="-171450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1543799"/>
            <a:ext cx="78488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ГАУЗ КО «КГКБ № 11» - это стационар, две взрослые поликлиники, одна детская и хоспис для </a:t>
            </a: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362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53"/>
    </mc:Choice>
    <mc:Fallback>
      <p:transition spd="slow" advTm="6753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066287" cy="6197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695" y="548680"/>
            <a:ext cx="457200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/>
              <a:t>Кемеровская городская клиническая больница № 11  - это команда единомышленников, профессионалов, медиков с огромным опытом работы, которым они охотно поделятся с выпускниками вузов и средних специальных учебных заведений. </a:t>
            </a:r>
          </a:p>
        </p:txBody>
      </p:sp>
    </p:spTree>
    <p:extLst>
      <p:ext uri="{BB962C8B-B14F-4D97-AF65-F5344CB8AC3E}">
        <p14:creationId xmlns:p14="http://schemas.microsoft.com/office/powerpoint/2010/main" val="1881512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368"/>
    </mc:Choice>
    <mc:Fallback>
      <p:transition spd="slow" advTm="10368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Морбе\Desktop\Новая папка\КГКБ №11 фильм.00_38_42_14.неподвижное изображение3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16"/>
            <a:ext cx="9144000" cy="683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548680"/>
            <a:ext cx="882047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smtClean="0"/>
              <a:t> </a:t>
            </a:r>
            <a:r>
              <a:rPr lang="ru-RU" sz="4000" b="1" dirty="0"/>
              <a:t>Молодым специалистам предоставляем единовременную материальную помощь, достойную заработную плату, имеется служебное жилье.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860700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64"/>
    </mc:Choice>
    <mc:Fallback>
      <p:transition spd="slow" advTm="8364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Морбе\Desktop\Новая папка\КГКБ №11 фильм.00_01_49_06.неподвижное изображение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8964488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47842" y="764704"/>
            <a:ext cx="6220501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Требуются: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Врач-терапевт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Врач-пульмонолог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Врач-гастроэнтеролог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Врач-анестезиолог-реаниматолог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Врач-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эндоскопист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Врач акушер-гинеколог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Врач-кардиолог,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рач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ультразвуковой диагностики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Врач по лечебной физкультуре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Врач-физиотерапевт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Врач терапевт  участковый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Медицинская сестра-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анестезист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Медицинская сестра в отделение  функциональной диагностики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Медицинская  сестра палатная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58791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989"/>
    </mc:Choice>
    <mc:Fallback>
      <p:transition spd="slow" advTm="12989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орбе\Desktop\фото для презентации\IMG_15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0" y="-171400"/>
            <a:ext cx="105441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332656"/>
            <a:ext cx="79208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   Ждем </a:t>
            </a:r>
            <a:r>
              <a:rPr lang="ru-RU" sz="4800" dirty="0"/>
              <a:t>вас на работу в Кемеровской городской  клинической больнице № 11, которая вскоре станет вам близкой и родной!     </a:t>
            </a:r>
            <a:r>
              <a:rPr lang="ru-RU" sz="4800" dirty="0" smtClean="0"/>
              <a:t>  </a:t>
            </a:r>
            <a:r>
              <a:rPr lang="ru-RU" sz="4000" dirty="0"/>
              <a:t>Кемерово, </a:t>
            </a:r>
            <a:r>
              <a:rPr lang="ru-RU" sz="4000" dirty="0" smtClean="0"/>
              <a:t>  ул. Вахрушева</a:t>
            </a:r>
            <a:r>
              <a:rPr lang="ru-RU" sz="4000" dirty="0"/>
              <a:t>, </a:t>
            </a:r>
            <a:r>
              <a:rPr lang="ru-RU" sz="4000" dirty="0" smtClean="0"/>
              <a:t>4А</a:t>
            </a:r>
            <a:r>
              <a:rPr lang="ru-RU" sz="4000" dirty="0"/>
              <a:t>, КГКБ № </a:t>
            </a:r>
            <a:r>
              <a:rPr lang="ru-RU" sz="4000"/>
              <a:t>11 </a:t>
            </a:r>
            <a:r>
              <a:rPr lang="ru-RU" sz="4000" smtClean="0"/>
              <a:t>                             </a:t>
            </a:r>
            <a:r>
              <a:rPr lang="ru-RU" sz="4000" dirty="0"/>
              <a:t>Телефон (3824) 64-73-68</a:t>
            </a:r>
          </a:p>
        </p:txBody>
      </p:sp>
    </p:spTree>
    <p:extLst>
      <p:ext uri="{BB962C8B-B14F-4D97-AF65-F5344CB8AC3E}">
        <p14:creationId xmlns:p14="http://schemas.microsoft.com/office/powerpoint/2010/main" val="3598642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779"/>
    </mc:Choice>
    <mc:Fallback>
      <p:transition spd="slow" advTm="10779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102</TotalTime>
  <Words>270</Words>
  <Application>Microsoft Office PowerPoint</Application>
  <PresentationFormat>Экран (4:3)</PresentationFormat>
  <Paragraphs>27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ordpul1</dc:creator>
  <cp:lastModifiedBy>Анна Морбе</cp:lastModifiedBy>
  <cp:revision>31</cp:revision>
  <dcterms:created xsi:type="dcterms:W3CDTF">2019-04-28T11:39:31Z</dcterms:created>
  <dcterms:modified xsi:type="dcterms:W3CDTF">2019-07-30T02:26:37Z</dcterms:modified>
</cp:coreProperties>
</file>