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12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5" Type="http://schemas.openxmlformats.org/officeDocument/2006/relationships/slide" Target="slide4.xml"/><Relationship Id="rId4" Type="http://schemas.openxmlformats.org/officeDocument/2006/relationships/slide" Target="slid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slide" Target="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Пользователь\Desktop\КОМК_удаленная работа\Выставки\ДЗ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78815" cy="6858024"/>
          </a:xfrm>
          <a:prstGeom prst="rect">
            <a:avLst/>
          </a:prstGeom>
          <a:noFill/>
        </p:spPr>
      </p:pic>
      <p:sp>
        <p:nvSpPr>
          <p:cNvPr id="5" name="Скругленный прямоугольник 4"/>
          <p:cNvSpPr/>
          <p:nvPr/>
        </p:nvSpPr>
        <p:spPr>
          <a:xfrm>
            <a:off x="714348" y="2643182"/>
            <a:ext cx="2286016" cy="78581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История праздника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14348" y="4000504"/>
            <a:ext cx="2286016" cy="78581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Составляющие здоровья</a:t>
            </a:r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14348" y="5357826"/>
            <a:ext cx="2286016" cy="78581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Здоровый образ жизни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86512" y="4649940"/>
            <a:ext cx="2214578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sz="40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7 апреля</a:t>
            </a:r>
            <a:endParaRPr lang="ru-RU" sz="40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571868" y="5357826"/>
            <a:ext cx="2928958" cy="78581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2020 – Международный год работников сестринских и акушерских служб </a:t>
            </a:r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1" name="Прямоугольник 10">
            <a:hlinkClick r:id="rId3" action="ppaction://hlinksldjump" tooltip="Нажми"/>
          </p:cNvPr>
          <p:cNvSpPr/>
          <p:nvPr/>
        </p:nvSpPr>
        <p:spPr>
          <a:xfrm>
            <a:off x="928662" y="2714620"/>
            <a:ext cx="1857388" cy="571504"/>
          </a:xfrm>
          <a:prstGeom prst="rect">
            <a:avLst/>
          </a:prstGeom>
          <a:noFill/>
          <a:ln w="63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hlinkClick r:id="rId4" action="ppaction://hlinksldjump"/>
          </p:cNvPr>
          <p:cNvSpPr/>
          <p:nvPr/>
        </p:nvSpPr>
        <p:spPr>
          <a:xfrm>
            <a:off x="857224" y="4071942"/>
            <a:ext cx="2000264" cy="571504"/>
          </a:xfrm>
          <a:prstGeom prst="rect">
            <a:avLst/>
          </a:prstGeom>
          <a:noFill/>
          <a:ln w="127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hlinkClick r:id="rId5" action="ppaction://hlinksldjump"/>
          </p:cNvPr>
          <p:cNvSpPr/>
          <p:nvPr/>
        </p:nvSpPr>
        <p:spPr>
          <a:xfrm>
            <a:off x="785786" y="5429264"/>
            <a:ext cx="2071702" cy="642942"/>
          </a:xfrm>
          <a:prstGeom prst="rect">
            <a:avLst/>
          </a:prstGeom>
          <a:noFill/>
          <a:ln w="127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hlinkClick r:id="rId6" action="ppaction://hlinksldjump"/>
          </p:cNvPr>
          <p:cNvSpPr/>
          <p:nvPr/>
        </p:nvSpPr>
        <p:spPr>
          <a:xfrm>
            <a:off x="3714744" y="5429264"/>
            <a:ext cx="2643206" cy="642942"/>
          </a:xfrm>
          <a:prstGeom prst="rect">
            <a:avLst/>
          </a:prstGeom>
          <a:noFill/>
          <a:ln w="127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ользователь\Desktop\КОМК_удаленная работа\Выставки\ДЗ-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857" y="0"/>
            <a:ext cx="9207843" cy="6857999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28596" y="1071546"/>
            <a:ext cx="8429684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7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Всемирный </a:t>
            </a:r>
            <a:r>
              <a:rPr lang="ru-RU" sz="17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день здоровья</a:t>
            </a:r>
            <a:r>
              <a:rPr lang="ru-RU" sz="17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 (</a:t>
            </a:r>
            <a:r>
              <a:rPr lang="ru-RU" sz="17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World</a:t>
            </a:r>
            <a:r>
              <a:rPr lang="ru-RU" sz="17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7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Health</a:t>
            </a:r>
            <a:r>
              <a:rPr lang="ru-RU" sz="17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7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Day</a:t>
            </a:r>
            <a:r>
              <a:rPr lang="ru-RU" sz="17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 отмечается ежегодно </a:t>
            </a:r>
            <a:r>
              <a:rPr lang="ru-RU" sz="17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7 апреля </a:t>
            </a:r>
            <a:r>
              <a:rPr lang="ru-RU" sz="17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 </a:t>
            </a:r>
            <a:r>
              <a:rPr lang="ru-RU" sz="17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день создания в 1948 году Всемирной организации здравоохранения (</a:t>
            </a:r>
            <a:r>
              <a:rPr lang="ru-RU" sz="17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World</a:t>
            </a:r>
            <a:r>
              <a:rPr lang="ru-RU" sz="17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7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Health</a:t>
            </a:r>
            <a:r>
              <a:rPr lang="ru-RU" sz="17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7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Organization</a:t>
            </a:r>
            <a:r>
              <a:rPr lang="ru-RU" sz="17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WHO). За время, прошедшее с того исторического момента, членами Всемирной организации здравоохранения (ВОЗ) стали 194 государства мира.</a:t>
            </a:r>
            <a:br>
              <a:rPr lang="ru-RU" sz="17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7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ru-RU" sz="17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7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Ежегодное проведение Дня здоровья вошло в традицию с 1950 года. Информационно-просветительские мероприятия Дня проводятся для того, чтобы люди могли понять, как много значит здоровье в их жизни. А здравоохранительные организации призваны решить вопрос, что им нужно сделать, чтобы здоровье людей во всем мире стало лучше.</a:t>
            </a:r>
            <a:endParaRPr lang="ru-RU" sz="17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8596" y="3786190"/>
            <a:ext cx="571504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Каждый год Всемирный день здоровья посвящается глобальным проблемам, стоящим перед здравоохранением планеты и проходит под разными </a:t>
            </a:r>
            <a:r>
              <a:rPr lang="ru-RU" sz="17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девизами. </a:t>
            </a:r>
          </a:p>
          <a:p>
            <a:endParaRPr lang="ru-RU" sz="17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ru-RU" sz="17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2020-й </a:t>
            </a:r>
            <a:r>
              <a:rPr lang="ru-RU" sz="17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объявлен </a:t>
            </a:r>
            <a:r>
              <a:rPr lang="ru-RU" sz="17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Международным годом работников сестринских и акушерских служб</a:t>
            </a:r>
            <a:r>
              <a:rPr lang="ru-RU" sz="17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поэтому мероприятия Дня посвящены жизненно важной роли медицинских сестер и акушерок в охране здоровья людей во всем мире и необходимости укрепления сестринских и акушерских служб.</a:t>
            </a:r>
            <a:br>
              <a:rPr lang="ru-RU" sz="17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ru-RU" sz="17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429520" y="6215082"/>
            <a:ext cx="1500198" cy="42862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На главную</a:t>
            </a:r>
            <a:endParaRPr lang="ru-RU" sz="1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7" name="Прямоугольник 6">
            <a:hlinkClick r:id="rId3" action="ppaction://hlinksldjump"/>
          </p:cNvPr>
          <p:cNvSpPr/>
          <p:nvPr/>
        </p:nvSpPr>
        <p:spPr>
          <a:xfrm>
            <a:off x="7572396" y="6286520"/>
            <a:ext cx="1214446" cy="285752"/>
          </a:xfrm>
          <a:prstGeom prst="rect">
            <a:avLst/>
          </a:prstGeom>
          <a:noFill/>
          <a:ln w="127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Пользователь\Desktop\КОМК_удаленная работа\Выставки\3 слайд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8265" y="0"/>
            <a:ext cx="9172265" cy="6857999"/>
          </a:xfrm>
          <a:prstGeom prst="rect">
            <a:avLst/>
          </a:prstGeom>
          <a:noFill/>
        </p:spPr>
      </p:pic>
      <p:pic>
        <p:nvPicPr>
          <p:cNvPr id="3075" name="Picture 3" descr="C:\Users\Пользователь\Desktop\КОМК_удаленная работа\Выставки\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85860"/>
            <a:ext cx="4020021" cy="407196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000496" y="975824"/>
            <a:ext cx="47863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Духовное здоровье человека </a:t>
            </a:r>
            <a:r>
              <a:rPr lang="ru-RU" sz="1400" dirty="0" smtClean="0"/>
              <a:t>- это система его мышления и отношение к окружающему миру. Оно зависит </a:t>
            </a:r>
            <a:r>
              <a:rPr lang="ru-RU" sz="1400" dirty="0" smtClean="0"/>
              <a:t>от </a:t>
            </a:r>
            <a:r>
              <a:rPr lang="ru-RU" sz="1400" dirty="0" smtClean="0"/>
              <a:t>умения строить свои взаимоотношения с другими людьми.</a:t>
            </a:r>
            <a:endParaRPr lang="ru-RU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4000496" y="4833476"/>
            <a:ext cx="48577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Физическое здоровье человека </a:t>
            </a:r>
            <a:r>
              <a:rPr lang="ru-RU" sz="1400" dirty="0" smtClean="0"/>
              <a:t>– это естественное состояние организма, обусловленное нормальным функционированием всех его органов и </a:t>
            </a:r>
            <a:r>
              <a:rPr lang="ru-RU" sz="1400" dirty="0" smtClean="0"/>
              <a:t>систем.</a:t>
            </a:r>
            <a:endParaRPr lang="ru-RU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4000496" y="3759647"/>
            <a:ext cx="485778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Социальное здоровье </a:t>
            </a:r>
            <a:r>
              <a:rPr lang="ru-RU" sz="1400" b="1" dirty="0" smtClean="0"/>
              <a:t>человека</a:t>
            </a:r>
            <a:r>
              <a:rPr lang="ru-RU" sz="1400" dirty="0" smtClean="0"/>
              <a:t> – </a:t>
            </a:r>
            <a:r>
              <a:rPr lang="ru-RU" sz="1400" dirty="0" smtClean="0"/>
              <a:t>это состояние организма, определяющее способность человека контактировать с социумом. Оно складывается под влиянием семьи, друзей, коллег по работе, соседей и других людей, которые так или иначе присутствуют в нашей жизни</a:t>
            </a:r>
            <a:r>
              <a:rPr lang="ru-RU" sz="1400" dirty="0" smtClean="0"/>
              <a:t>. </a:t>
            </a:r>
            <a:endParaRPr lang="ru-RU" sz="1400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215206" y="6072206"/>
            <a:ext cx="1500198" cy="42862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На главную</a:t>
            </a:r>
            <a:endParaRPr lang="ru-RU" sz="1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00496" y="1616507"/>
            <a:ext cx="485778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Нравственное  здоровье </a:t>
            </a:r>
            <a:r>
              <a:rPr lang="ru-RU" sz="1400" b="1" dirty="0" smtClean="0"/>
              <a:t>человека </a:t>
            </a:r>
            <a:r>
              <a:rPr lang="ru-RU" sz="1400" dirty="0" smtClean="0"/>
              <a:t>– </a:t>
            </a:r>
            <a:r>
              <a:rPr lang="ru-RU" sz="1400" dirty="0" smtClean="0"/>
              <a:t>это способ жизни человека и его развития, проявление внутренней свободы. Главный принцип нравственного здоровья состоит не только в том, чтобы иметь крепкое здоровье, но и в умении реализовать с помощью здоровья свою миссию человека. </a:t>
            </a:r>
            <a:endParaRPr lang="ru-RU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4000496" y="2688077"/>
            <a:ext cx="478634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Психическое здоровье человека</a:t>
            </a:r>
            <a:r>
              <a:rPr lang="ru-RU" sz="1400" dirty="0" smtClean="0"/>
              <a:t> - это </a:t>
            </a:r>
            <a:r>
              <a:rPr lang="ru-RU" sz="1400" dirty="0" smtClean="0"/>
              <a:t>состояние благополучия, при котором человек может реализовать свой собственный потенциал, справляться с обычными </a:t>
            </a:r>
            <a:r>
              <a:rPr lang="ru-RU" sz="1400" dirty="0" smtClean="0"/>
              <a:t>жизненными стрессами</a:t>
            </a:r>
            <a:r>
              <a:rPr lang="ru-RU" sz="1400" dirty="0" smtClean="0"/>
              <a:t> </a:t>
            </a:r>
            <a:r>
              <a:rPr lang="ru-RU" sz="1400" dirty="0" smtClean="0"/>
              <a:t>, </a:t>
            </a:r>
            <a:r>
              <a:rPr lang="ru-RU" sz="1400" dirty="0" smtClean="0"/>
              <a:t>продуктивно и плодотворно работать, а также вносить вклад в жизнь своего сообщества</a:t>
            </a:r>
            <a:endParaRPr lang="ru-RU" sz="1400" dirty="0"/>
          </a:p>
        </p:txBody>
      </p:sp>
      <p:sp>
        <p:nvSpPr>
          <p:cNvPr id="13" name="Прямоугольник 12">
            <a:hlinkClick r:id="rId4" action="ppaction://hlinksldjump"/>
          </p:cNvPr>
          <p:cNvSpPr/>
          <p:nvPr/>
        </p:nvSpPr>
        <p:spPr>
          <a:xfrm>
            <a:off x="7358082" y="6143644"/>
            <a:ext cx="1214446" cy="285752"/>
          </a:xfrm>
          <a:prstGeom prst="rect">
            <a:avLst/>
          </a:prstGeom>
          <a:noFill/>
          <a:ln w="127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Пользователь\Desktop\КОМК_удаленная работа\Выставки\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135" y="0"/>
            <a:ext cx="9172265" cy="6857999"/>
          </a:xfrm>
          <a:prstGeom prst="rect">
            <a:avLst/>
          </a:prstGeom>
          <a:noFill/>
        </p:spPr>
      </p:pic>
      <p:pic>
        <p:nvPicPr>
          <p:cNvPr id="4099" name="Picture 3" descr="C:\Users\Пользователь\Desktop\КОМК_удаленная работа\Выставки\04_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2441" y="71438"/>
            <a:ext cx="6762765" cy="5072074"/>
          </a:xfrm>
          <a:prstGeom prst="rect">
            <a:avLst/>
          </a:prstGeom>
          <a:noFill/>
        </p:spPr>
      </p:pic>
      <p:sp>
        <p:nvSpPr>
          <p:cNvPr id="4" name="Скругленный прямоугольник 3"/>
          <p:cNvSpPr/>
          <p:nvPr/>
        </p:nvSpPr>
        <p:spPr>
          <a:xfrm>
            <a:off x="7215206" y="6072206"/>
            <a:ext cx="1500198" cy="42862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На главную</a:t>
            </a:r>
            <a:endParaRPr lang="ru-RU" sz="1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Прямоугольник 4">
            <a:hlinkClick r:id="rId4" action="ppaction://hlinksldjump"/>
          </p:cNvPr>
          <p:cNvSpPr/>
          <p:nvPr/>
        </p:nvSpPr>
        <p:spPr>
          <a:xfrm>
            <a:off x="7358082" y="6143644"/>
            <a:ext cx="1214446" cy="285752"/>
          </a:xfrm>
          <a:prstGeom prst="rect">
            <a:avLst/>
          </a:prstGeom>
          <a:noFill/>
          <a:ln w="127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28596" y="5143512"/>
            <a:ext cx="62865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Мода на здоровый образ жизни – пожалуй, лучшая из всех модных тенденций,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когда-либо существовавших на Земле.</a:t>
            </a:r>
            <a:endParaRPr lang="ru-RU" sz="2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Пользователь\Desktop\КОМК_удаленная работа\Выставки\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135" y="0"/>
            <a:ext cx="9172265" cy="685799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85720" y="1571612"/>
            <a:ext cx="8072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14282" y="1000108"/>
            <a:ext cx="85011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 smtClean="0">
                <a:solidFill>
                  <a:schemeClr val="accent3">
                    <a:lumMod val="50000"/>
                  </a:schemeClr>
                </a:solidFill>
              </a:rPr>
              <a:t>По случаю двухсотлетней годовщины со дня рождения </a:t>
            </a:r>
            <a:endParaRPr lang="ru-RU" sz="1600" i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ru-RU" sz="1600" i="1" dirty="0" err="1" smtClean="0">
                <a:solidFill>
                  <a:schemeClr val="accent3">
                    <a:lumMod val="50000"/>
                  </a:schemeClr>
                </a:solidFill>
              </a:rPr>
              <a:t>Флоренс</a:t>
            </a:r>
            <a:r>
              <a:rPr lang="ru-RU" sz="1600" i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600" i="1" dirty="0" err="1" smtClean="0">
                <a:solidFill>
                  <a:schemeClr val="accent3">
                    <a:lumMod val="50000"/>
                  </a:schemeClr>
                </a:solidFill>
              </a:rPr>
              <a:t>Найтингейл</a:t>
            </a:r>
            <a:r>
              <a:rPr lang="ru-RU" sz="1600" i="1" dirty="0" smtClean="0">
                <a:solidFill>
                  <a:schemeClr val="accent3">
                    <a:lumMod val="50000"/>
                  </a:schemeClr>
                </a:solidFill>
              </a:rPr>
              <a:t> </a:t>
            </a:r>
            <a:r>
              <a:rPr lang="ru-RU" sz="1600" i="1" dirty="0" smtClean="0">
                <a:solidFill>
                  <a:schemeClr val="accent3">
                    <a:lumMod val="50000"/>
                  </a:schemeClr>
                </a:solidFill>
              </a:rPr>
              <a:t>(основательницы </a:t>
            </a:r>
            <a:r>
              <a:rPr lang="ru-RU" sz="1600" i="1" dirty="0" smtClean="0">
                <a:solidFill>
                  <a:schemeClr val="accent3">
                    <a:lumMod val="50000"/>
                  </a:schemeClr>
                </a:solidFill>
              </a:rPr>
              <a:t>современного сестринского дела) </a:t>
            </a:r>
            <a:endParaRPr lang="ru-RU" sz="1600" i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ru-RU" sz="1600" i="1" dirty="0" smtClean="0">
                <a:solidFill>
                  <a:schemeClr val="accent3">
                    <a:lumMod val="50000"/>
                  </a:schemeClr>
                </a:solidFill>
              </a:rPr>
              <a:t>ВОЗ </a:t>
            </a:r>
            <a:r>
              <a:rPr lang="ru-RU" sz="1600" i="1" dirty="0" smtClean="0">
                <a:solidFill>
                  <a:schemeClr val="accent3">
                    <a:lumMod val="50000"/>
                  </a:schemeClr>
                </a:solidFill>
              </a:rPr>
              <a:t>объявила 2020 год </a:t>
            </a:r>
            <a:r>
              <a:rPr lang="ru-RU" sz="1600" i="1" dirty="0" smtClean="0">
                <a:solidFill>
                  <a:schemeClr val="accent3">
                    <a:lumMod val="50000"/>
                  </a:schemeClr>
                </a:solidFill>
              </a:rPr>
              <a:t>Международным </a:t>
            </a:r>
            <a:r>
              <a:rPr lang="ru-RU" sz="1600" i="1" dirty="0" smtClean="0">
                <a:solidFill>
                  <a:schemeClr val="accent3">
                    <a:lumMod val="50000"/>
                  </a:schemeClr>
                </a:solidFill>
              </a:rPr>
              <a:t>годом работников сестринских и акушерских служб.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2844" y="1785926"/>
            <a:ext cx="8572560" cy="5510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/>
              <a:t>        </a:t>
            </a:r>
            <a:r>
              <a:rPr lang="ru-RU" sz="1270" dirty="0" smtClean="0"/>
              <a:t>В наступившем году ВОЗ в тесном сотрудничестве со своими партнерами будет отмечать особый вклад медсестер и акушерок в предоставление медицинской помощи, уделять внимание трудностям, с которыми они сталкиваются, отстаивать необходимость планомерного вложения средств в развитие сестринских и акушерских кадров. </a:t>
            </a:r>
          </a:p>
          <a:p>
            <a:pPr algn="just"/>
            <a:r>
              <a:rPr lang="ru-RU" sz="1270" dirty="0" smtClean="0"/>
              <a:t>         В </a:t>
            </a:r>
            <a:r>
              <a:rPr lang="ru-RU" sz="1270" dirty="0" smtClean="0"/>
              <a:t>Европе медсестры и акушерки составляют большую часть медицинских кадров, играют ключевую роль в успешном предоставлении медицинских и социальных услуг, становятся все более важным элементом системы — с учетом изменения медицинских потребностей жителей региона.</a:t>
            </a:r>
          </a:p>
          <a:p>
            <a:r>
              <a:rPr lang="ru-RU" sz="1270" dirty="0" smtClean="0"/>
              <a:t>        Предоставляя </a:t>
            </a:r>
            <a:r>
              <a:rPr lang="ru-RU" sz="1270" dirty="0" smtClean="0"/>
              <a:t>поддержку странам Европы в укреплении сестринского и акушерского дела, </a:t>
            </a:r>
            <a:r>
              <a:rPr lang="ru-RU" sz="1270" dirty="0" smtClean="0"/>
              <a:t>ВОЗ </a:t>
            </a:r>
            <a:r>
              <a:rPr lang="ru-RU" sz="1270" dirty="0" smtClean="0"/>
              <a:t>рекомендует им определенные меры, направленные на укрепление кадровой базы:</a:t>
            </a:r>
          </a:p>
          <a:p>
            <a:r>
              <a:rPr lang="ru-RU" sz="1270" dirty="0" smtClean="0"/>
              <a:t>— перенос системы обучения медсестер и акушерок на уровень вузов;</a:t>
            </a:r>
          </a:p>
          <a:p>
            <a:r>
              <a:rPr lang="ru-RU" sz="1270" dirty="0" smtClean="0"/>
              <a:t>— расширение рамок их практики;</a:t>
            </a:r>
          </a:p>
          <a:p>
            <a:r>
              <a:rPr lang="ru-RU" sz="1270" dirty="0" smtClean="0"/>
              <a:t>— подготовка медсестер к исполнению руководящих функций в системе здравоохранения;</a:t>
            </a:r>
          </a:p>
          <a:p>
            <a:r>
              <a:rPr lang="ru-RU" sz="1270" dirty="0" smtClean="0"/>
              <a:t>— создание возможностей для карьерного роста;</a:t>
            </a:r>
          </a:p>
          <a:p>
            <a:r>
              <a:rPr lang="ru-RU" sz="1270" dirty="0" smtClean="0"/>
              <a:t>— улучшение условий и оплаты труда;</a:t>
            </a:r>
          </a:p>
          <a:p>
            <a:r>
              <a:rPr lang="ru-RU" sz="1270" dirty="0" smtClean="0"/>
              <a:t>— расширение участия медсестер и акушерок в процессе принятия решений на всех уровнях системы выработки и реализации политики;</a:t>
            </a:r>
          </a:p>
          <a:p>
            <a:r>
              <a:rPr lang="ru-RU" sz="1270" dirty="0" smtClean="0"/>
              <a:t>— разработка эффективных стратегий кадрового планирования;</a:t>
            </a:r>
          </a:p>
          <a:p>
            <a:r>
              <a:rPr lang="ru-RU" sz="1270" dirty="0" smtClean="0"/>
              <a:t>— повышение осведомленности государства и общества о важности той работы, которую выполняют медсестры и акушерки.</a:t>
            </a:r>
          </a:p>
          <a:p>
            <a:pPr algn="just"/>
            <a:r>
              <a:rPr lang="ru-RU" sz="1270" dirty="0" smtClean="0"/>
              <a:t>          В </a:t>
            </a:r>
            <a:r>
              <a:rPr lang="ru-RU" sz="1270" dirty="0" smtClean="0"/>
              <a:t>2020 году ВОЗ будет уделять особое внимание необходимости укрепления сестринского и акушерского дела и повышения руководящей роли медсестер и акушерок. </a:t>
            </a:r>
            <a:r>
              <a:rPr lang="ru-RU" sz="1270" dirty="0" smtClean="0"/>
              <a:t>ВОЗ </a:t>
            </a:r>
            <a:r>
              <a:rPr lang="ru-RU" sz="1270" dirty="0" smtClean="0"/>
              <a:t>призывает все страны принять участие в мероприятиях, посвященных труду медсестер и акушерок, продемонстрировать широкую общественную и политическую поддержку делу увеличения числа надлежащим образом подготовленных медицинских работников там, где в этом есть необходимость, — для оптимального обеспечения меняющихся потребностей людей в медицинском и социальном обслуживании.</a:t>
            </a:r>
          </a:p>
          <a:p>
            <a:pPr algn="just"/>
            <a:endParaRPr lang="ru-RU" sz="1400" dirty="0" smtClean="0"/>
          </a:p>
          <a:p>
            <a:pPr algn="just"/>
            <a:endParaRPr lang="ru-RU" sz="1400" dirty="0" smtClean="0"/>
          </a:p>
          <a:p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358082" y="6357958"/>
            <a:ext cx="1500198" cy="42862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На главную</a:t>
            </a:r>
            <a:endParaRPr lang="ru-RU" sz="1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7" name="Прямоугольник 6">
            <a:hlinkClick r:id="rId3" action="ppaction://hlinksldjump"/>
          </p:cNvPr>
          <p:cNvSpPr/>
          <p:nvPr/>
        </p:nvSpPr>
        <p:spPr>
          <a:xfrm>
            <a:off x="7429520" y="6429396"/>
            <a:ext cx="1357322" cy="285752"/>
          </a:xfrm>
          <a:prstGeom prst="rect">
            <a:avLst/>
          </a:prstGeom>
          <a:noFill/>
          <a:ln w="127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443</Words>
  <PresentationFormat>Экран (4:3)</PresentationFormat>
  <Paragraphs>37</Paragraphs>
  <Slides>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6" baseType="lpstr">
      <vt:lpstr>Тема Office</vt:lpstr>
      <vt:lpstr>Слайд 1</vt:lpstr>
      <vt:lpstr>Слайд 2</vt:lpstr>
      <vt:lpstr>Слайд 3</vt:lpstr>
      <vt:lpstr>Слайд 4</vt:lpstr>
      <vt:lpstr>Слайд 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Пользователь</cp:lastModifiedBy>
  <cp:revision>20</cp:revision>
  <dcterms:created xsi:type="dcterms:W3CDTF">2020-04-07T03:43:02Z</dcterms:created>
  <dcterms:modified xsi:type="dcterms:W3CDTF">2020-04-07T06:31:07Z</dcterms:modified>
</cp:coreProperties>
</file>